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5" r:id="rId9"/>
    <p:sldId id="266" r:id="rId10"/>
    <p:sldId id="264" r:id="rId11"/>
    <p:sldId id="268" r:id="rId12"/>
    <p:sldId id="269" r:id="rId13"/>
    <p:sldId id="270" r:id="rId14"/>
    <p:sldId id="262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84" r:id="rId23"/>
    <p:sldId id="285" r:id="rId24"/>
    <p:sldId id="286" r:id="rId25"/>
    <p:sldId id="289" r:id="rId26"/>
    <p:sldId id="287" r:id="rId27"/>
    <p:sldId id="26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A5C26"/>
    <a:srgbClr val="2A68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8FEBCC-EC23-4C83-BCE5-7784211EC8D5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59C7E-3EB2-4811-8428-54A762254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345F8-6588-4586-AA95-5CC8553F766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B3C15-A213-44FE-91ED-2A074718C54B}" type="datetimeFigureOut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0C0A8D0-6409-420F-9495-3D4781AA0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B3C15-A213-44FE-91ED-2A074718C54B}" type="datetimeFigureOut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0A8D0-6409-420F-9495-3D4781AA0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B3C15-A213-44FE-91ED-2A074718C54B}" type="datetimeFigureOut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0A8D0-6409-420F-9495-3D4781AA0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B3C15-A213-44FE-91ED-2A074718C54B}" type="datetimeFigureOut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0C0A8D0-6409-420F-9495-3D4781AA0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B3C15-A213-44FE-91ED-2A074718C54B}" type="datetimeFigureOut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0A8D0-6409-420F-9495-3D4781AA0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B3C15-A213-44FE-91ED-2A074718C54B}" type="datetimeFigureOut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0A8D0-6409-420F-9495-3D4781AA0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B3C15-A213-44FE-91ED-2A074718C54B}" type="datetimeFigureOut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0C0A8D0-6409-420F-9495-3D4781AA0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B3C15-A213-44FE-91ED-2A074718C54B}" type="datetimeFigureOut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0A8D0-6409-420F-9495-3D4781AA0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B3C15-A213-44FE-91ED-2A074718C54B}" type="datetimeFigureOut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0A8D0-6409-420F-9495-3D4781AA0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B3C15-A213-44FE-91ED-2A074718C54B}" type="datetimeFigureOut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0A8D0-6409-420F-9495-3D4781AA0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B3C15-A213-44FE-91ED-2A074718C54B}" type="datetimeFigureOut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0A8D0-6409-420F-9495-3D4781AA0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AEB3C15-A213-44FE-91ED-2A074718C54B}" type="datetimeFigureOut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C0A8D0-6409-420F-9495-3D4781AA0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видео\Desktop\Фото Моя работа\SDC109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9300" y="1676400"/>
            <a:ext cx="5105400" cy="4689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0" y="2286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2A6830"/>
                </a:solidFill>
                <a:latin typeface="Calibri" pitchFamily="34" charset="0"/>
              </a:rPr>
              <a:t>ВИЗИТНАЯ КАРТОЧКА </a:t>
            </a:r>
          </a:p>
          <a:p>
            <a:pPr algn="ctr"/>
            <a:r>
              <a:rPr lang="ru-RU" sz="3200" b="1">
                <a:solidFill>
                  <a:srgbClr val="2A6830"/>
                </a:solidFill>
                <a:latin typeface="Calibri" pitchFamily="34" charset="0"/>
              </a:rPr>
              <a:t>воспитателя Трифоновой Елены Александровны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мвидео\Desktop\Фото Моя работа\Изображение 37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2800" y="2133600"/>
            <a:ext cx="5283200" cy="3962400"/>
          </a:xfrm>
          <a:prstGeom prst="rect">
            <a:avLst/>
          </a:prstGeom>
          <a:noFill/>
          <a:ln w="76200">
            <a:solidFill>
              <a:srgbClr val="2A683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218" name="Picture 2" descr="C:\Users\мвидео\Desktop\Фото Моя работа\IMG_23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8600"/>
            <a:ext cx="4775200" cy="3581400"/>
          </a:xfrm>
          <a:prstGeom prst="rect">
            <a:avLst/>
          </a:prstGeom>
          <a:noFill/>
          <a:ln w="76200">
            <a:solidFill>
              <a:srgbClr val="2A6830"/>
            </a:solidFill>
          </a:ln>
          <a:scene3d>
            <a:camera prst="perspectiveRigh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0" y="4114800"/>
            <a:ext cx="4191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Я в ответе за своих воспитанников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видео\Desktop\Фото Моя работа\IMG_22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493770"/>
            <a:ext cx="4419600" cy="3167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мвидео\Desktop\Фото Моя работа\IMG_22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8601"/>
            <a:ext cx="5105400" cy="2896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181600" y="381000"/>
            <a:ext cx="39624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Я хочу, чтобы они стали честными, добрыми, 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4800600" y="2819400"/>
            <a:ext cx="4343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4A5C26"/>
                </a:solidFill>
                <a:latin typeface="Calibri" pitchFamily="34" charset="0"/>
              </a:rPr>
              <a:t>         заботливыми,      </a:t>
            </a:r>
          </a:p>
          <a:p>
            <a:r>
              <a:rPr lang="ru-RU" sz="4000" b="1">
                <a:solidFill>
                  <a:srgbClr val="4A5C26"/>
                </a:solidFill>
                <a:latin typeface="Calibri" pitchFamily="34" charset="0"/>
              </a:rPr>
              <a:t> порядочными,  счастливыми и востребованными людьми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мвидео\Desktop\Фото Моя работа\SDC106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339335"/>
            <a:ext cx="5791200" cy="333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мвидео\Desktop\Фото Моя работа\IMG_0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327400"/>
            <a:ext cx="4953000" cy="330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  <a:latin typeface="Calibri" pitchFamily="34" charset="0"/>
              </a:rPr>
              <a:t>Я использую здоровьесберегающие технологии (Р.И. Айзман)</a:t>
            </a:r>
            <a:endParaRPr lang="ru-RU" sz="360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G_08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678767" y="3048000"/>
            <a:ext cx="5160433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8" descr="IMG_08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4800" y="304800"/>
            <a:ext cx="5266764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видео\Desktop\Фото Моя работа\SDC109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8600" y="2971800"/>
            <a:ext cx="4876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мвидео\Desktop\Фото Моя работа\SDC109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609600"/>
            <a:ext cx="426720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2A683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0" y="4572000"/>
            <a:ext cx="3962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2A6830"/>
                </a:solidFill>
                <a:latin typeface="Calibri" pitchFamily="34" charset="0"/>
              </a:rPr>
              <a:t>В нашем Музее боевой славы 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6600"/>
                </a:solidFill>
                <a:latin typeface="Calibri" pitchFamily="34" charset="0"/>
              </a:rPr>
              <a:t>Я уделяю внимание формированию у дошкольников интереса к истории Родины,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видео\Desktop\Фото Моя работа\SDC107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387891"/>
            <a:ext cx="4648200" cy="3241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Users\мвидео\Desktop\Фото Моя работа\SDC107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205346"/>
            <a:ext cx="4876800" cy="2955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9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6600"/>
                </a:solidFill>
                <a:latin typeface="Calibri" pitchFamily="34" charset="0"/>
              </a:rPr>
              <a:t>формирую у детей интерес к культурному наследию прошлого (О.Л. Князева, </a:t>
            </a:r>
          </a:p>
          <a:p>
            <a:r>
              <a:rPr lang="ru-RU" sz="3200" b="1">
                <a:solidFill>
                  <a:srgbClr val="006600"/>
                </a:solidFill>
                <a:latin typeface="Calibri" pitchFamily="34" charset="0"/>
              </a:rPr>
              <a:t>                                                        Л.Д. Маханёва)</a:t>
            </a:r>
            <a:endParaRPr lang="ru-RU" sz="320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82650">
              <a:lnSpc>
                <a:spcPct val="90000"/>
              </a:lnSpc>
              <a:buFont typeface="Arial" charset="0"/>
              <a:buNone/>
              <a:tabLst>
                <a:tab pos="1341438" algn="l"/>
                <a:tab pos="1706563" algn="l"/>
                <a:tab pos="3322638" algn="l"/>
                <a:tab pos="3763963" algn="l"/>
              </a:tabLst>
            </a:pPr>
            <a:r>
              <a:rPr lang="ru-RU" sz="3600" b="1">
                <a:solidFill>
                  <a:srgbClr val="006600"/>
                </a:solidFill>
                <a:latin typeface="Calibri" pitchFamily="34" charset="0"/>
              </a:rPr>
              <a:t>Я формирую у воспитанников основы экологической культуры (С.Н. Николаева)</a:t>
            </a:r>
            <a:r>
              <a:rPr lang="en-US" sz="3600" b="1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b="1"/>
              <a:t> </a:t>
            </a:r>
            <a:r>
              <a:rPr lang="en-US"/>
              <a:t>                                       </a:t>
            </a:r>
          </a:p>
        </p:txBody>
      </p:sp>
      <p:pic>
        <p:nvPicPr>
          <p:cNvPr id="38913" name="Picture 1" descr="F:\DCIM\102CANON\IMG_09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2279304"/>
            <a:ext cx="4876800" cy="3928442"/>
          </a:xfrm>
          <a:prstGeom prst="rect">
            <a:avLst/>
          </a:prstGeom>
          <a:ln w="76200">
            <a:solidFill>
              <a:srgbClr val="0066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2" name="Picture 2" descr="C:\Users\мвидео\Desktop\Фото Моя работа\IMG_35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399" y="1295400"/>
            <a:ext cx="5313405" cy="3276600"/>
          </a:xfrm>
          <a:prstGeom prst="rect">
            <a:avLst/>
          </a:prstGeom>
          <a:ln w="76200">
            <a:solidFill>
              <a:srgbClr val="0066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Рисунокн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143000"/>
            <a:ext cx="4075208" cy="5579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C:\Users\мвидео\Desktop\дипломы\Безимени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75" y="1143000"/>
            <a:ext cx="3984625" cy="5565775"/>
          </a:xfrm>
          <a:prstGeom prst="rect">
            <a:avLst/>
          </a:prstGeom>
          <a:ln w="76200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6600"/>
                </a:solidFill>
                <a:latin typeface="Calibri" pitchFamily="34" charset="0"/>
              </a:rPr>
              <a:t>Мы участвовали в конкурсе </a:t>
            </a:r>
          </a:p>
          <a:p>
            <a:pPr algn="ctr"/>
            <a:r>
              <a:rPr lang="ru-RU" sz="3200" b="1">
                <a:solidFill>
                  <a:srgbClr val="006600"/>
                </a:solidFill>
                <a:latin typeface="Calibri" pitchFamily="34" charset="0"/>
              </a:rPr>
              <a:t>«Природа – бесценный дар, один на всех»,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6600"/>
                </a:solidFill>
                <a:latin typeface="Calibri" pitchFamily="34" charset="0"/>
              </a:rPr>
              <a:t>Я формирую у дошкольников основы правового сознания (О.Е. Осипова)</a:t>
            </a:r>
            <a:endParaRPr lang="ru-RU" sz="3200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4" name="Picture 9" descr="IMG_06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4800" y="1143000"/>
            <a:ext cx="44704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10" descr="IMG_06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3915742"/>
            <a:ext cx="3897313" cy="27041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  <a:latin typeface="Calibri" pitchFamily="34" charset="0"/>
              </a:rPr>
              <a:t>Мы занимаемся экспериментированием,</a:t>
            </a:r>
          </a:p>
        </p:txBody>
      </p:sp>
      <p:pic>
        <p:nvPicPr>
          <p:cNvPr id="2050" name="Picture 2" descr="C:\Users\мвидео\Desktop\Фото Моя работа\IMG_10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371600"/>
            <a:ext cx="4191000" cy="5084163"/>
          </a:xfrm>
          <a:prstGeom prst="rect">
            <a:avLst/>
          </a:prstGeom>
          <a:ln w="76200">
            <a:solidFill>
              <a:srgbClr val="0066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Users\мвидео\Desktop\Фото с Юлиной флешки\SDC128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1676400"/>
            <a:ext cx="5315672" cy="4467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66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видео\Desktop\Фото Моя работа\IMG_23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2800" y="838200"/>
            <a:ext cx="7518400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2A6830"/>
                </a:solidFill>
                <a:latin typeface="Calibri" pitchFamily="34" charset="0"/>
              </a:rPr>
              <a:t>Здесь я работаю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6600"/>
                </a:solidFill>
                <a:latin typeface="Calibri" pitchFamily="34" charset="0"/>
              </a:rPr>
              <a:t>проектной деятельностью</a:t>
            </a:r>
          </a:p>
        </p:txBody>
      </p:sp>
      <p:pic>
        <p:nvPicPr>
          <p:cNvPr id="4" name="Picture 9" descr="IMG_35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7200" y="609600"/>
            <a:ext cx="3886200" cy="2916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10" descr="IMG_34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00600" y="609600"/>
            <a:ext cx="3860301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12" descr="IMG_347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7200" y="3733800"/>
            <a:ext cx="3902232" cy="2928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11" descr="IMG_35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775226" y="3733800"/>
            <a:ext cx="3911574" cy="2934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371600" y="685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5" name="Picture 3" descr="C:\Users\мвидео\Desktop\Фото развлечения на конкурс Сад года\SDC111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3218174"/>
            <a:ext cx="7391400" cy="3414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мвидео\Desktop\Фото Моя работа\SDC107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3429000" cy="2633223"/>
          </a:xfrm>
          <a:prstGeom prst="rect">
            <a:avLst/>
          </a:prstGeom>
          <a:ln w="76200">
            <a:solidFill>
              <a:srgbClr val="0066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505200" y="304800"/>
            <a:ext cx="5638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6600"/>
                </a:solidFill>
                <a:latin typeface="Calibri" pitchFamily="34" charset="0"/>
              </a:rPr>
              <a:t>Я внедряю в образовательную деятельность детей информационно-коммуникационные технологии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6600"/>
                </a:solidFill>
                <a:latin typeface="Calibri" pitchFamily="34" charset="0"/>
              </a:rPr>
              <a:t>Участвовала в Первом Всероссийском форуме «Воспитатели России»</a:t>
            </a:r>
          </a:p>
        </p:txBody>
      </p:sp>
      <p:pic>
        <p:nvPicPr>
          <p:cNvPr id="9220" name="Picture 4" descr="C:\Users\мвидео\Desktop\Фото Моя работа\IMG_1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2666082"/>
            <a:ext cx="4724400" cy="3927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C:\Users\мвидео\Desktop\Фото Моя работа\IMG_09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143001"/>
            <a:ext cx="4495800" cy="3920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мвидео\Desktop\Фото Моя работа\IMG_1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7162800" cy="5324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4" name="Picture 4" descr="C:\Users\мвидео\Desktop\дипломы\Безимени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81200"/>
            <a:ext cx="3371850" cy="4645025"/>
          </a:xfrm>
          <a:prstGeom prst="rect">
            <a:avLst/>
          </a:prstGeom>
          <a:ln w="76200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6600"/>
                </a:solidFill>
                <a:latin typeface="Calibri" pitchFamily="34" charset="0"/>
              </a:rPr>
              <a:t>Я принимала участие во Второй международной научно-практической конференции «Воспитание и обучение детей младшего возраста»</a:t>
            </a:r>
          </a:p>
        </p:txBody>
      </p:sp>
      <p:pic>
        <p:nvPicPr>
          <p:cNvPr id="11267" name="Picture 3" descr="C:\Users\мвидео\Desktop\Фото Моя работа\IMG_1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5105400" cy="4881563"/>
          </a:xfrm>
          <a:prstGeom prst="rect">
            <a:avLst/>
          </a:prstGeom>
          <a:ln w="76200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C:\Users\мвидео\Desktop\Фото Моя работа\dsc_76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0686" y="2819400"/>
            <a:ext cx="5881914" cy="3012688"/>
          </a:xfrm>
          <a:prstGeom prst="rect">
            <a:avLst/>
          </a:prstGeom>
          <a:noFill/>
          <a:ln w="76200">
            <a:solidFill>
              <a:srgbClr val="006600"/>
            </a:solidFill>
          </a:ln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  <a:latin typeface="Calibri" pitchFamily="34" charset="0"/>
              </a:rPr>
              <a:t>Я участвовала в окружных семинарах</a:t>
            </a:r>
          </a:p>
        </p:txBody>
      </p:sp>
      <p:pic>
        <p:nvPicPr>
          <p:cNvPr id="14338" name="Picture 2" descr="C:\Users\мвидео\Desktop\Фото развлечения на конкурс Сад года\SDC112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066801"/>
            <a:ext cx="4773084" cy="4191000"/>
          </a:xfrm>
          <a:prstGeom prst="rect">
            <a:avLst/>
          </a:prstGeom>
          <a:ln w="76200">
            <a:solidFill>
              <a:srgbClr val="0066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39" name="Picture 3" descr="C:\Users\мвидео\Desktop\Фото развлечения на конкурс Сад года\SDC112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3200400"/>
            <a:ext cx="4724400" cy="3405962"/>
          </a:xfrm>
          <a:prstGeom prst="rect">
            <a:avLst/>
          </a:prstGeom>
          <a:ln w="76200">
            <a:solidFill>
              <a:srgbClr val="0066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6600"/>
                </a:solidFill>
                <a:latin typeface="Calibri" pitchFamily="34" charset="0"/>
              </a:rPr>
              <a:t>Выступала с докладом на Международной научной конференции «Проблемы и стратегии развития дошкольного образования»</a:t>
            </a:r>
          </a:p>
        </p:txBody>
      </p:sp>
      <p:pic>
        <p:nvPicPr>
          <p:cNvPr id="12291" name="Picture 3" descr="C:\Users\мвидео\Desktop\Фото Моя работа\IMG_0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4730750" cy="4800600"/>
          </a:xfrm>
          <a:prstGeom prst="rect">
            <a:avLst/>
          </a:prstGeom>
          <a:ln w="76200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C:\Users\мвидео\Desktop\дипломы\Безимени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00200"/>
            <a:ext cx="3665538" cy="5065713"/>
          </a:xfrm>
          <a:prstGeom prst="rect">
            <a:avLst/>
          </a:prstGeom>
          <a:ln w="76200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мвидео\Desktop\Фото Моя работа\SDC108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2743200"/>
            <a:ext cx="5334000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A683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6" name="Picture 4" descr="C:\Users\мвидео\Desktop\Фото Моя работа\IMG_34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4000" y="533400"/>
            <a:ext cx="5003800" cy="3752850"/>
          </a:xfrm>
          <a:prstGeom prst="rect">
            <a:avLst/>
          </a:prstGeom>
          <a:ln w="76200">
            <a:solidFill>
              <a:srgbClr val="2A683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видео\Desktop\Фото Моя работа\IMG_21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257300"/>
            <a:ext cx="86868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0" y="1524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2A6830"/>
                </a:solidFill>
                <a:latin typeface="Calibri" pitchFamily="34" charset="0"/>
              </a:rPr>
              <a:t>Это мои дети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видео\Desktop\Фото Моя работа\IMG_00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533400"/>
            <a:ext cx="455046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2A683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C:\Users\мвидео\Desktop\Фото Моя работа\IMG_00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1981200"/>
            <a:ext cx="3866535" cy="4280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2A683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0" y="4267200"/>
            <a:ext cx="5410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2A6830"/>
                </a:solidFill>
                <a:latin typeface="Calibri" pitchFamily="34" charset="0"/>
              </a:rPr>
              <a:t>Они такие разные: </a:t>
            </a:r>
          </a:p>
          <a:p>
            <a:pPr algn="ctr"/>
            <a:r>
              <a:rPr lang="ru-RU" sz="4000" b="1">
                <a:solidFill>
                  <a:srgbClr val="2A6830"/>
                </a:solidFill>
                <a:latin typeface="Calibri" pitchFamily="34" charset="0"/>
              </a:rPr>
              <a:t>шустрики и мямлики,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видео\Desktop\Фото Моя работа\SDC109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2437295"/>
            <a:ext cx="3962400" cy="4192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мвидео\Desktop\Фото Моя работа\Рисунокгр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533400"/>
            <a:ext cx="5115561" cy="4038601"/>
          </a:xfrm>
          <a:prstGeom prst="rect">
            <a:avLst/>
          </a:prstGeom>
          <a:ln w="76200">
            <a:solidFill>
              <a:srgbClr val="2A683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800600" y="533400"/>
            <a:ext cx="434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2A6830"/>
                </a:solidFill>
                <a:latin typeface="Calibri" pitchFamily="34" charset="0"/>
              </a:rPr>
              <a:t>открытые и </a:t>
            </a:r>
          </a:p>
          <a:p>
            <a:pPr algn="ctr"/>
            <a:r>
              <a:rPr lang="ru-RU" sz="4000" b="1">
                <a:solidFill>
                  <a:srgbClr val="2A6830"/>
                </a:solidFill>
                <a:latin typeface="Calibri" pitchFamily="34" charset="0"/>
              </a:rPr>
              <a:t>с хитринкой,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876800"/>
            <a:ext cx="47958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ласковые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колючие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видео\Desktop\Фото Моя работа\IMG_04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" y="1143000"/>
            <a:ext cx="86106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2A6830"/>
                </a:solidFill>
                <a:latin typeface="Calibri" pitchFamily="34" charset="0"/>
              </a:rPr>
              <a:t>счастливые и уже познавшие горечь 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видео\Desktop\Фото Моя работа\IMG_04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0" y="1079740"/>
            <a:ext cx="7543800" cy="5408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0" y="1524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2A6830"/>
                </a:solidFill>
                <a:latin typeface="Calibri" pitchFamily="34" charset="0"/>
              </a:rPr>
              <a:t>и всех их я люблю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мвидео\Desktop\Фото с Юлиной флешки\SDC126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9" y="457200"/>
            <a:ext cx="4437531" cy="4114800"/>
          </a:xfrm>
          <a:prstGeom prst="rect">
            <a:avLst/>
          </a:prstGeom>
          <a:ln w="76200">
            <a:solidFill>
              <a:srgbClr val="2A683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3" name="Picture 3" descr="C:\Users\мвидео\Desktop\Фото Моя работа\IMG_01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413" y="1828800"/>
            <a:ext cx="5098773" cy="4425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2A683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видео\Desktop\Фото с Юлиной флешки\SDC13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4510454" cy="4343400"/>
          </a:xfrm>
          <a:prstGeom prst="ellipse">
            <a:avLst/>
          </a:prstGeom>
          <a:ln w="190500" cap="rnd">
            <a:solidFill>
              <a:srgbClr val="2A683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5" descr="C:\Users\мвидео\Desktop\Фото с Юлиной флешки\SDC129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1676400"/>
            <a:ext cx="39624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505</TotalTime>
  <Words>205</Words>
  <PresentationFormat>Экран (4:3)</PresentationFormat>
  <Paragraphs>33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мвидео</dc:creator>
  <cp:lastModifiedBy>111</cp:lastModifiedBy>
  <cp:revision>84</cp:revision>
  <dcterms:created xsi:type="dcterms:W3CDTF">2013-02-11T09:58:17Z</dcterms:created>
  <dcterms:modified xsi:type="dcterms:W3CDTF">2013-02-28T07:23:45Z</dcterms:modified>
</cp:coreProperties>
</file>